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1" r:id="rId6"/>
    <p:sldId id="290" r:id="rId7"/>
    <p:sldId id="303" r:id="rId8"/>
    <p:sldId id="291" r:id="rId9"/>
    <p:sldId id="307" r:id="rId10"/>
    <p:sldId id="309" r:id="rId11"/>
    <p:sldId id="308" r:id="rId12"/>
    <p:sldId id="310" r:id="rId13"/>
    <p:sldId id="261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1"/>
    <a:srgbClr val="2E98DB"/>
    <a:srgbClr val="F6F6F8"/>
    <a:srgbClr val="EE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14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75E2F-B3EF-48CD-94E0-791CD12C438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B726-56FD-49CE-8800-B19284AF5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3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2E35B-4DD9-416F-A746-4400075D30E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6CDB-9580-40A3-A868-D478230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CEBE-D62A-4839-AA9A-7C683AE8B739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6DD9-946B-4A75-A8DB-5C40FE22481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3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A32-1749-4080-8072-E5F80E6EC882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3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ADBA-023B-4AED-869F-5AE362543C07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23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5BA1-3E6E-42E7-94D0-68E24D92DD3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4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9E84-B262-48AD-9A49-D81EB6B079D2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26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7B60-302A-4AE7-8CBF-000D3CD7AECE}" type="datetime1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8912-7F28-4C21-93D5-10DC3D26329A}" type="datetime1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296D-AA77-4CE3-8900-9B4F663D5CD5}" type="datetime1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4622-8F0D-44C9-AEB1-56A473D0F7BD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59FCF1-E121-407D-9A07-2C801D8CCAEC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3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2013-F185-4F8A-8BB6-C2B14E988DC5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59195" y="1367246"/>
            <a:ext cx="7583657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STORE OFFICE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ADVANCED ACCOUNTING – 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Creating a new account in the Chart of Accounts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339846"/>
            <a:ext cx="9144000" cy="1664567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3900" y="2854869"/>
            <a:ext cx="83185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THAN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 YOU FOR YOUR TIME!</a:t>
            </a:r>
            <a:endParaRPr lang="id-ID" sz="4800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578074" y="5042703"/>
            <a:ext cx="194362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b="1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26" y="4878504"/>
            <a:ext cx="287777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405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Get in Touch</a:t>
            </a:r>
            <a:endParaRPr lang="en-US" sz="405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18866" y="5236294"/>
            <a:ext cx="2202834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Petrosoft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LLC</a:t>
            </a:r>
            <a:endParaRPr lang="en-US" sz="1400" dirty="0"/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290 </a:t>
            </a:r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Bilmar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Drive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Pittsburgh, PA  15205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1.412.306.0640</a:t>
            </a:r>
          </a:p>
          <a:p>
            <a:pPr algn="r"/>
            <a:endParaRPr lang="en-US" sz="1400" b="1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97378-CBDE-48B5-AFCD-C0076C9CE8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360000" y="1195160"/>
            <a:ext cx="532194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Where is the chart of accounts located in </a:t>
            </a:r>
            <a:r>
              <a:rPr lang="en-US" sz="1600" dirty="0" err="1">
                <a:latin typeface="Segoe UI Light" panose="020B0502040204020203" pitchFamily="34" charset="0"/>
              </a:rPr>
              <a:t>CStore</a:t>
            </a:r>
            <a:r>
              <a:rPr lang="en-US" sz="1600" dirty="0">
                <a:latin typeface="Segoe UI Light" panose="020B0502040204020203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How do I add a new account?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Why would I need to add a new account?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What information is needed to complete a new account?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Where does this appear in </a:t>
            </a:r>
            <a:r>
              <a:rPr lang="en-US" sz="1600" dirty="0" err="1">
                <a:latin typeface="Segoe UI Light" panose="020B0502040204020203" pitchFamily="34" charset="0"/>
              </a:rPr>
              <a:t>CStore</a:t>
            </a:r>
            <a:r>
              <a:rPr lang="en-US" sz="1600" dirty="0">
                <a:latin typeface="Segoe UI Light" panose="020B0502040204020203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endParaRPr lang="en-US" dirty="0">
              <a:latin typeface="Segoe UI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25872" y="1195160"/>
            <a:ext cx="3041755" cy="3041755"/>
          </a:xfrm>
          <a:prstGeom prst="ellipse">
            <a:avLst/>
          </a:prstGeom>
          <a:gradFill>
            <a:gsLst>
              <a:gs pos="33000">
                <a:srgbClr val="F2F2F2"/>
              </a:gs>
              <a:gs pos="100000">
                <a:srgbClr val="FBFBFB"/>
              </a:gs>
            </a:gsLst>
            <a:lin ang="5400000" scaled="1"/>
          </a:gra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5125" name="Picture 5" descr="C:\Users\Lamagra\Desktop\Agen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28" y="1624589"/>
            <a:ext cx="2123754" cy="218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3C5197-BFAA-4957-B9B3-1DC1C7368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FCA8D12-482D-4D2D-A3EB-1DCD798A4CBA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44055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endParaRPr lang="en-US" b="1" u="sng" dirty="0">
              <a:solidFill>
                <a:schemeClr val="tx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FAE455F-3227-4EB5-9A62-56749D849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793" y="2584174"/>
            <a:ext cx="4002793" cy="34921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1AD2DA-04D0-429B-B424-4E26F76297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16E524-F24C-4C39-985D-8ED95A0E14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144" y="2569961"/>
            <a:ext cx="3932804" cy="35063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2D6B817-1F05-43EB-A631-50E95673FE92}"/>
              </a:ext>
            </a:extLst>
          </p:cNvPr>
          <p:cNvSpPr txBox="1"/>
          <p:nvPr/>
        </p:nvSpPr>
        <p:spPr>
          <a:xfrm>
            <a:off x="1595240" y="2214842"/>
            <a:ext cx="1105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Option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25E88F-16D3-481A-A956-79A57EA929E5}"/>
              </a:ext>
            </a:extLst>
          </p:cNvPr>
          <p:cNvSpPr txBox="1"/>
          <p:nvPr/>
        </p:nvSpPr>
        <p:spPr>
          <a:xfrm>
            <a:off x="6557157" y="2254599"/>
            <a:ext cx="1236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Option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40137-744B-40EA-9115-187D677364CF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WHERE ARE THE CHART OF ACCOUNTS LOCATED IN CSTORE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BC1CB-8EEC-4D7A-8DFD-7411DBC99692}"/>
              </a:ext>
            </a:extLst>
          </p:cNvPr>
          <p:cNvSpPr txBox="1"/>
          <p:nvPr/>
        </p:nvSpPr>
        <p:spPr>
          <a:xfrm>
            <a:off x="418152" y="858412"/>
            <a:ext cx="8422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5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u="sng" dirty="0"/>
              <a:t>Option 1</a:t>
            </a:r>
            <a:r>
              <a:rPr lang="en-US" dirty="0"/>
              <a:t>: </a:t>
            </a:r>
            <a:r>
              <a:rPr lang="en-US" b="1" dirty="0"/>
              <a:t>Transactions</a:t>
            </a:r>
            <a:r>
              <a:rPr lang="en-US" dirty="0"/>
              <a:t> &gt; </a:t>
            </a:r>
            <a:r>
              <a:rPr lang="en-US" b="1" dirty="0"/>
              <a:t>Account Register</a:t>
            </a:r>
            <a:r>
              <a:rPr lang="en-US" dirty="0"/>
              <a:t> &gt; </a:t>
            </a:r>
            <a:r>
              <a:rPr lang="en-US" b="1" dirty="0"/>
              <a:t>Chart of Accounts </a:t>
            </a:r>
            <a:r>
              <a:rPr lang="en-US" dirty="0"/>
              <a:t>tab</a:t>
            </a:r>
            <a:br>
              <a:rPr lang="en-US" b="1" dirty="0"/>
            </a:br>
            <a:endParaRPr lang="en-US" b="1" dirty="0"/>
          </a:p>
          <a:p>
            <a:r>
              <a:rPr lang="en-US" u="sng" dirty="0"/>
              <a:t>Option 2</a:t>
            </a:r>
            <a:r>
              <a:rPr lang="en-US" dirty="0"/>
              <a:t>: At the top right corner of C-Store, beside your account name, click the settings icon, and then click </a:t>
            </a:r>
            <a:r>
              <a:rPr lang="en-US" b="1" dirty="0"/>
              <a:t>Chart of Accounts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3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E213ECF-65E8-4606-B72C-7148B0D5F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25" y="1368998"/>
            <a:ext cx="7303971" cy="47016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2AC2B3-B46B-4D96-ADEB-19A2FE01C5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EBC1959-D4F0-4461-AC02-A72A89E60ECD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 I ADD A NEW ACCOUNT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F5DBE6-F658-455A-BE86-0DA60BEAC6F9}"/>
              </a:ext>
            </a:extLst>
          </p:cNvPr>
          <p:cNvSpPr txBox="1"/>
          <p:nvPr/>
        </p:nvSpPr>
        <p:spPr>
          <a:xfrm>
            <a:off x="486801" y="869422"/>
            <a:ext cx="8498173" cy="415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the </a:t>
            </a:r>
            <a:r>
              <a:rPr lang="en-US" b="1" dirty="0"/>
              <a:t>New</a:t>
            </a:r>
            <a:r>
              <a:rPr lang="en-US" dirty="0"/>
              <a:t> button.</a:t>
            </a:r>
          </a:p>
        </p:txBody>
      </p:sp>
    </p:spTree>
    <p:extLst>
      <p:ext uri="{BB962C8B-B14F-4D97-AF65-F5344CB8AC3E}">
        <p14:creationId xmlns:p14="http://schemas.microsoft.com/office/powerpoint/2010/main" val="373414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D4B4859-1A2B-4E72-A7FE-AF524F23AF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3D8B23-9585-4892-82F6-92CD649F80EF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DO I NEED TO ADD A NEW ACCOUNT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383BCC-A87D-45E4-97F7-52738CACE68C}"/>
              </a:ext>
            </a:extLst>
          </p:cNvPr>
          <p:cNvSpPr txBox="1"/>
          <p:nvPr/>
        </p:nvSpPr>
        <p:spPr>
          <a:xfrm>
            <a:off x="323999" y="1150038"/>
            <a:ext cx="79718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C-Store gathers data from your cash register: if you want to track new information and do not have it in your current chart of accounts, you need to add it to allow data to capture the information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Business additions and subtractions: If you need to add/delete bank accounts, payable/receivable, fixed assets, income, liabilities, assets, cash, cost of goods sold, and expenses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A62E362-EDFA-4A1D-95C9-0E70D0B680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3018" y="1043186"/>
            <a:ext cx="7948617" cy="50593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8007A7-1A57-4BEC-AB16-1B62936A32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188064-6C1D-4C40-8314-7C143B58E0FD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 NEEDED TO CREATE A NEW ACCOUNT</a:t>
            </a:r>
            <a:endParaRPr lang="en-U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6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547FB7-F418-4573-9ECC-FA48F203825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81222" y="2069751"/>
            <a:ext cx="5307543" cy="39662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A93F65-0A5F-415B-A568-9767AD87107C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 NEEDED TO CREATE A NEW ACCOUNT</a:t>
            </a:r>
            <a:endParaRPr lang="en-U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C18CC2-5540-4D72-B990-7077DE6CC94F}"/>
              </a:ext>
            </a:extLst>
          </p:cNvPr>
          <p:cNvSpPr txBox="1"/>
          <p:nvPr/>
        </p:nvSpPr>
        <p:spPr>
          <a:xfrm>
            <a:off x="486801" y="869422"/>
            <a:ext cx="7557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 b="1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FOR EXPENSES: </a:t>
            </a:r>
            <a:r>
              <a:rPr lang="en-US" b="0" dirty="0"/>
              <a:t>The set up is the same as the first example except you can check off accessible in data entry so that managers can expense store supplies and other miscellaneous costs</a:t>
            </a:r>
          </a:p>
        </p:txBody>
      </p:sp>
    </p:spTree>
    <p:extLst>
      <p:ext uri="{BB962C8B-B14F-4D97-AF65-F5344CB8AC3E}">
        <p14:creationId xmlns:p14="http://schemas.microsoft.com/office/powerpoint/2010/main" val="239553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0B36B87-8C00-4841-AC50-B5361B7DA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6" y="1784175"/>
            <a:ext cx="7162954" cy="42628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321419F-9C66-4D1E-AB02-02842FA2DF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FC7E71-F03F-4416-A410-57F3E09F63C4}"/>
              </a:ext>
            </a:extLst>
          </p:cNvPr>
          <p:cNvSpPr txBox="1"/>
          <p:nvPr/>
        </p:nvSpPr>
        <p:spPr>
          <a:xfrm>
            <a:off x="324000" y="324000"/>
            <a:ext cx="772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WHERE DOES MY NEW ACCOUNT APPEAR?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DF2C9A-4CAA-4FD7-ADBC-ECFDEF0B710F}"/>
              </a:ext>
            </a:extLst>
          </p:cNvPr>
          <p:cNvSpPr txBox="1"/>
          <p:nvPr/>
        </p:nvSpPr>
        <p:spPr>
          <a:xfrm>
            <a:off x="486801" y="869422"/>
            <a:ext cx="7464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 b="1">
                <a:latin typeface="Segoe UI Light" panose="020B0502040204020203" pitchFamily="34" charset="0"/>
              </a:defRPr>
            </a:lvl1pPr>
          </a:lstStyle>
          <a:p>
            <a:r>
              <a:rPr lang="en-US" b="0" dirty="0"/>
              <a:t>You can apply filters directly to find the account or click through to find the newly inserted account</a:t>
            </a:r>
          </a:p>
        </p:txBody>
      </p:sp>
    </p:spTree>
    <p:extLst>
      <p:ext uri="{BB962C8B-B14F-4D97-AF65-F5344CB8AC3E}">
        <p14:creationId xmlns:p14="http://schemas.microsoft.com/office/powerpoint/2010/main" val="35196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1026" name="Picture 2" descr="C:\Users\Lamagra\Desktop\2-10-2015 6-21-45 P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5" y="2796209"/>
            <a:ext cx="6993484" cy="325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9975A754-7A12-4552-8E04-29402D6703A9}"/>
              </a:ext>
            </a:extLst>
          </p:cNvPr>
          <p:cNvSpPr txBox="1">
            <a:spLocks/>
          </p:cNvSpPr>
          <p:nvPr/>
        </p:nvSpPr>
        <p:spPr>
          <a:xfrm>
            <a:off x="324000" y="324000"/>
            <a:ext cx="6037043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TRAINING CENTER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EE761-115A-49C2-A222-9446A0DEC38C}"/>
              </a:ext>
            </a:extLst>
          </p:cNvPr>
          <p:cNvSpPr txBox="1"/>
          <p:nvPr/>
        </p:nvSpPr>
        <p:spPr>
          <a:xfrm>
            <a:off x="324000" y="1132928"/>
            <a:ext cx="8607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For additional testing on what you have learned, please refer to our new “Testing Center”.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access this new feature, click the help icon, and then select </a:t>
            </a:r>
            <a:r>
              <a:rPr lang="en-US" b="1" dirty="0"/>
              <a:t>Testing Center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1800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C02552562AE4793B1F055379D6C33" ma:contentTypeVersion="5" ma:contentTypeDescription="Create a new document." ma:contentTypeScope="" ma:versionID="fef2019ffb6cdbb992647a6e4944855a">
  <xsd:schema xmlns:xsd="http://www.w3.org/2001/XMLSchema" xmlns:xs="http://www.w3.org/2001/XMLSchema" xmlns:p="http://schemas.microsoft.com/office/2006/metadata/properties" xmlns:ns2="8a928a87-dba1-4bfc-a2e9-067dd23cbc22" xmlns:ns3="5ea8cec0-42a3-4088-af64-e881a12e28b4" targetNamespace="http://schemas.microsoft.com/office/2006/metadata/properties" ma:root="true" ma:fieldsID="e2fa0c52345c8c53dceae4a43d9a3dcf" ns2:_="" ns3:_="">
    <xsd:import namespace="8a928a87-dba1-4bfc-a2e9-067dd23cbc22"/>
    <xsd:import namespace="5ea8cec0-42a3-4088-af64-e881a12e28b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Modules" minOccurs="0"/>
                <xsd:element ref="ns2:Teams" minOccurs="0"/>
                <xsd:element ref="ns3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28a87-dba1-4bfc-a2e9-067dd23cbc22" elementFormDefault="qualified">
    <xsd:import namespace="http://schemas.microsoft.com/office/2006/documentManagement/types"/>
    <xsd:import namespace="http://schemas.microsoft.com/office/infopath/2007/PartnerControls"/>
    <xsd:element name="Project" ma:index="8" nillable="true" ma:displayName="Projects" ma:list="UserInfo" ma:SearchPeopleOnly="false" ma:SharePointGroup="0" ma:internalName="Project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ules" ma:index="9" nillable="true" ma:displayName="Modules" ma:internalName="Modul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"/>
                    <xsd:enumeration value="Administration"/>
                    <xsd:enumeration value="AiSSISTANT"/>
                    <xsd:enumeration value="Fuel Central"/>
                    <xsd:enumeration value="Invoice Warehouse"/>
                    <xsd:enumeration value="iData"/>
                    <xsd:enumeration value="Intuit"/>
                    <xsd:enumeration value="Lottery"/>
                    <xsd:enumeration value="Merchandise Inventory"/>
                    <xsd:enumeration value="POS Connector"/>
                    <xsd:enumeration value="Price Book"/>
                    <xsd:enumeration value="QwickServe"/>
                    <xsd:enumeration value="Reports"/>
                  </xsd:restriction>
                </xsd:simpleType>
              </xsd:element>
            </xsd:sequence>
          </xsd:extension>
        </xsd:complexContent>
      </xsd:complexType>
    </xsd:element>
    <xsd:element name="Teams" ma:index="10" nillable="true" ma:displayName="Teams" ma:list="UserInfo" ma:SearchPeopleOnly="false" ma:SharePointGroup="0" ma:internalName="Team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8cec0-42a3-4088-af64-e881a12e28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8a928a87-dba1-4bfc-a2e9-067dd23cbc22">
      <UserInfo>
        <DisplayName/>
        <AccountId xsi:nil="true"/>
        <AccountType/>
      </UserInfo>
    </Project>
    <Modules xmlns="8a928a87-dba1-4bfc-a2e9-067dd23cbc22"/>
    <Teams xmlns="8a928a87-dba1-4bfc-a2e9-067dd23cbc22">
      <UserInfo>
        <DisplayName/>
        <AccountId xsi:nil="true"/>
        <AccountType/>
      </UserInfo>
    </Team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8C3C47-291D-48D0-937B-BF92D5AD4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28a87-dba1-4bfc-a2e9-067dd23cbc22"/>
    <ds:schemaRef ds:uri="5ea8cec0-42a3-4088-af64-e881a12e2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9E798C-ACC5-42D5-A1E9-74E179A9F138}">
  <ds:schemaRefs>
    <ds:schemaRef ds:uri="5ea8cec0-42a3-4088-af64-e881a12e28b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a928a87-dba1-4bfc-a2e9-067dd23cbc2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5EBCBB-D46B-4F0C-88A0-DD83EDF2E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2264</TotalTime>
  <Words>267</Words>
  <Application>Microsoft Office PowerPoint</Application>
  <PresentationFormat>Экран (4:3)</PresentationFormat>
  <Paragraphs>35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Segoe UI Light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Vasyl Lazaresku</dc:creator>
  <cp:lastModifiedBy>Olga Morlang</cp:lastModifiedBy>
  <cp:revision>177</cp:revision>
  <cp:lastPrinted>2016-04-26T15:32:54Z</cp:lastPrinted>
  <dcterms:created xsi:type="dcterms:W3CDTF">2014-12-25T15:01:59Z</dcterms:created>
  <dcterms:modified xsi:type="dcterms:W3CDTF">2017-09-01T15:25:20Z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0x010100E06C02552562AE4793B1F055379D6C33</vt:lpwstr>
  </property>
</Properties>
</file>